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CHECKLIST GDPR DI BEREAL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58658"/>
            <a:ext cx="30275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Noemi Baruffolo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633889"/>
            <a:ext cx="7720251" cy="1906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9. Cookie e tecnologie di tracciamento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875" y="2845594"/>
            <a:ext cx="3758446" cy="2155150"/>
          </a:xfrm>
          <a:prstGeom prst="roundRect">
            <a:avLst>
              <a:gd name="adj" fmla="val 39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2853" y="3056573"/>
            <a:ext cx="333648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Consenso Esplicito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2853" y="3813929"/>
            <a:ext cx="3336488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 cookie di profilazione sono attivati solo dopo consenso esplicito? →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3679" y="2845594"/>
            <a:ext cx="3758446" cy="2155150"/>
          </a:xfrm>
          <a:prstGeom prst="roundRect">
            <a:avLst>
              <a:gd name="adj" fmla="val 39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4658" y="3056573"/>
            <a:ext cx="333613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Rifiuto Facilitato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4658" y="3496270"/>
            <a:ext cx="3336488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possibile rifiutare i cookie non essenziali con la stessa facilità con cui li si accetta? →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1875" y="5204103"/>
            <a:ext cx="7720251" cy="1186934"/>
          </a:xfrm>
          <a:prstGeom prst="roundRect">
            <a:avLst>
              <a:gd name="adj" fmla="val 719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2853" y="5415082"/>
            <a:ext cx="274260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Cookie Policy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2853" y="5854779"/>
            <a:ext cx="729829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cookie policy è chiara e completa? →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presente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1875" y="6619756"/>
            <a:ext cx="7720251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Assicurarsi che i cookie di profilazione siano attivati solo dopo consenso esplicito, che sia possibile rifiutare i cookie non essenziali con la stessa facilità con cui li si accetta e che la cookie policy sia chiara e completa è essenziale per la conformità al GDPR.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628" y="682228"/>
            <a:ext cx="7789545" cy="1813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Raccolta e gestione del consenso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628" y="2786182"/>
            <a:ext cx="3798094" cy="1865471"/>
          </a:xfrm>
          <a:prstGeom prst="roundRect">
            <a:avLst>
              <a:gd name="adj" fmla="val 43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4724" y="2987278"/>
            <a:ext cx="339590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Consenso Esplicito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4724" y="3708202"/>
            <a:ext cx="339590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 consenso è richiesto in modo esplicito (non pre-spuntato)? 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5198" y="2786182"/>
            <a:ext cx="3798094" cy="1865471"/>
          </a:xfrm>
          <a:prstGeom prst="roundRect">
            <a:avLst>
              <a:gd name="adj" fmla="val 43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56294" y="2987278"/>
            <a:ext cx="339328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Revoca Facilitata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56294" y="3405783"/>
            <a:ext cx="339590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possibile revocare il consenso con facilità?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356294" y="4140994"/>
            <a:ext cx="3395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presente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3628" y="4845129"/>
            <a:ext cx="7789545" cy="1555909"/>
          </a:xfrm>
          <a:prstGeom prst="roundRect">
            <a:avLst>
              <a:gd name="adj" fmla="val 522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4724" y="5046226"/>
            <a:ext cx="393537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Consenso Granulare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4724" y="5464731"/>
            <a:ext cx="73873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 consenso è granulare (separato per diverse finalità)? 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64724" y="5890379"/>
            <a:ext cx="73873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specificato chiaramente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163628" y="6618684"/>
            <a:ext cx="7789545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gestione del consenso è fondamentale per la conformità al GDPR. Assicurarsi che il consenso sia esplicito, facilmente revocabile e granulare per diverse finalità è cruciale per rispettare i diritti degli utenti.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417"/>
            <a:ext cx="11955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Informativa sulla privacy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7172"/>
            <a:ext cx="5617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Accessibilità e Chiarezza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8316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L'informativa è facilmente accessibile?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5291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scritta in linguaggio chiaro e comprensibile?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63552" y="3087172"/>
            <a:ext cx="5710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Informazioni Obbligatorie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63552" y="366831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Identità e contatti del titolare del trattamento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63552" y="4110514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Contatti del DPO (se presente)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63552" y="455271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Finalità del trattamento e base giuridica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63552" y="4994910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Categorie di dati personali raccolti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922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L'informativa sulla privacy deve essere facilmente accessibile e scritta in un linguaggio chiaro e comprensibile. Deve contenere tutte le informazioni obbligatorie per garantire la trasparenza nei confronti degli utenti.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302" y="548640"/>
            <a:ext cx="7747397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 Diritti degli interessati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2" y="2094905"/>
            <a:ext cx="997625" cy="1468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5130" y="2294334"/>
            <a:ext cx="299727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Accesso ai dati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95130" y="2725698"/>
            <a:ext cx="645056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una procedura per gestire le richieste di accesso ai dati? →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2" y="3563541"/>
            <a:ext cx="997625" cy="14686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5130" y="3762970"/>
            <a:ext cx="328100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Rettifica dei dati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95130" y="4194334"/>
            <a:ext cx="645056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una procedura per gestire le richieste di rettifica dei dati? →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2" y="5032177"/>
            <a:ext cx="997625" cy="14686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5130" y="5231606"/>
            <a:ext cx="439924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Cancellazione dei dati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95130" y="5662970"/>
            <a:ext cx="645056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una procedura per gestire le richieste di cancellazione (diritto all'oblio)? →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98302" y="6725245"/>
            <a:ext cx="7747397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fondamentale avere procedure ben definite per gestire le richieste degli utenti relative ai loro diritti, come l'accesso, la rettifica e la cancellazione dei dati. Questo dimostra un impegno verso la protezione della privacy degli utenti.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393" y="723781"/>
            <a:ext cx="7801213" cy="1198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4. Misure di sicurezza tecnica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3" y="2243852"/>
            <a:ext cx="479584" cy="4795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2787" y="2210395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Crittografia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342787" y="2625090"/>
            <a:ext cx="7129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 dati sono protetti con crittografia (in transito e a riposo)? 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342787" y="3046928"/>
            <a:ext cx="7129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presente (solo i numeri vengono hashati)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93" y="3962638"/>
            <a:ext cx="479584" cy="4795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42787" y="3929182"/>
            <a:ext cx="290036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Autenticazione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342787" y="4343876"/>
            <a:ext cx="7129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 sistema di autenticazione a più fattori? 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342787" y="4765715"/>
            <a:ext cx="7129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menzionato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93" y="5681424"/>
            <a:ext cx="479584" cy="4795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42787" y="5647968"/>
            <a:ext cx="320730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Privilegio Minimo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342787" y="6062663"/>
            <a:ext cx="7129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 diritti di accesso ai dati seguono il principio di minimo privilegio?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71393" y="6585228"/>
            <a:ext cx="7801213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Implementare misure di sicurezza tecniche robuste è essenziale per proteggere i dati degli utenti. La crittografia, l'autenticazione a più fattori e il principio di minimo privilegio sono elementi chiave per garantire la sicurezza dei dati.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3173"/>
            <a:ext cx="1231034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5. Gestione dei data breach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780222"/>
            <a:ext cx="2174915" cy="1300639"/>
          </a:xfrm>
          <a:prstGeom prst="roundRect">
            <a:avLst>
              <a:gd name="adj" fmla="val 729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18905" y="2232065"/>
            <a:ext cx="3174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0875" y="2005965"/>
            <a:ext cx="567344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Procedura Documentata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0875" y="2494002"/>
            <a:ext cx="824519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una procedura documentata per rilevare e gestire le violazioni? →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78004" y="3065621"/>
            <a:ext cx="10649307" cy="15240"/>
          </a:xfrm>
          <a:prstGeom prst="roundRect">
            <a:avLst>
              <a:gd name="adj" fmla="val 622236"/>
            </a:avLst>
          </a:prstGeom>
          <a:solidFill>
            <a:srgbClr val="6D9121"/>
          </a:solidFill>
          <a:ln/>
        </p:spPr>
      </p:sp>
      <p:sp>
        <p:nvSpPr>
          <p:cNvPr id="8" name="Shape 6"/>
          <p:cNvSpPr/>
          <p:nvPr/>
        </p:nvSpPr>
        <p:spPr>
          <a:xfrm>
            <a:off x="790218" y="3193733"/>
            <a:ext cx="4349948" cy="1661755"/>
          </a:xfrm>
          <a:prstGeom prst="roundRect">
            <a:avLst>
              <a:gd name="adj" fmla="val 57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6422" y="3826193"/>
            <a:ext cx="3174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5909" y="3419475"/>
            <a:ext cx="349115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Notifica Interna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5909" y="3907512"/>
            <a:ext cx="824853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chiaro chi deve essere notificato internamente in caso di violazione? →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presente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3037" y="4840248"/>
            <a:ext cx="8474273" cy="15240"/>
          </a:xfrm>
          <a:prstGeom prst="roundRect">
            <a:avLst>
              <a:gd name="adj" fmla="val 622236"/>
            </a:avLst>
          </a:prstGeom>
          <a:solidFill>
            <a:srgbClr val="6D9121"/>
          </a:solidFill>
          <a:ln/>
        </p:spPr>
      </p:sp>
      <p:sp>
        <p:nvSpPr>
          <p:cNvPr id="13" name="Shape 11"/>
          <p:cNvSpPr/>
          <p:nvPr/>
        </p:nvSpPr>
        <p:spPr>
          <a:xfrm>
            <a:off x="790218" y="4968359"/>
            <a:ext cx="6524982" cy="1661755"/>
          </a:xfrm>
          <a:prstGeom prst="roundRect">
            <a:avLst>
              <a:gd name="adj" fmla="val 57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3939" y="5600819"/>
            <a:ext cx="3174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0942" y="5194102"/>
            <a:ext cx="416183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Template Garante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0942" y="5682139"/>
            <a:ext cx="607349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 template per notificare il Garante entro 72 ore? →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menzionato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0218" y="6884075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Avere una procedura documentata per la gestione dei data breach è fondamentale. È importante definire chiaramente chi deve essere notificato internamente e avere un template per notificare il Garante entro 72 ore.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79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6. Trasferimenti internazionali di dati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3362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Identificazione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0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Sono identificati tutti i trasferimenti verso paesi extra-UE?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presente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73203"/>
            <a:ext cx="4907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Valutazione dei Rischi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676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È documentata la valutazione dei rischi per ogni trasferimento? →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menzionato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857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Identificare tutti i trasferimenti di dati verso paesi extra-UE e documentare la valutazione dei rischi per ogni trasferimento è essenziale per garantire la conformità al GDPR nei trasferimenti internazionali di dati.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108" y="556022"/>
            <a:ext cx="7728585" cy="1895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7. Registri delle attività di trattamento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4108" y="2754868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Esiste un registro completo e aggiornato dei trattamenti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4108" y="3305889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 ogni trattamento sono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presenti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 identificati: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4108" y="3856911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Finalità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94108" y="4251246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Categorie di interessati e di dati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4108" y="4645581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Categorie di destinatari 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94108" y="5039916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Trasferimenti verso paesi terzi 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4108" y="5434251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Termini di cancellazione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94108" y="5828586"/>
            <a:ext cx="7728585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Misure di sicurezza adottate 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94108" y="6379607"/>
            <a:ext cx="772858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Mantenere un registro completo e aggiornato delle attività di trattamento è fondamentale per dimostrare la conformità al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GDPR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 Per ogni trattamento, è necessario identificare finalità, categorie di interessati, destinatari, trasferimenti, termini di cancellazione e misure di sicurezza.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30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8. Privacy by Design e by Default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590"/>
            <a:ext cx="3489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Protezione Dati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7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protezione dei dati è considerata fin dalla progettazione?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88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77590"/>
            <a:ext cx="3527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Minimizzazione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587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Sono raccolti solo i dati strettamente necessari (minimizzazione)?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88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577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Limitazione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1587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 periodi di conservazione sono limitati al necessario?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88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9107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Integrare la protezione dei dati fin dalla progettazione e raccogliere solo i dati strettamente necessari, limitando i periodi di conservazione, sono principi fondamentali della Privacy by Design e by Default.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2025-04-03T21:15:20Z</dcterms:created>
  <dcterms:modified xsi:type="dcterms:W3CDTF">2025-04-03T21:15:20Z</dcterms:modified>
</cp:coreProperties>
</file>